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57" r:id="rId3"/>
    <p:sldId id="258" r:id="rId4"/>
    <p:sldId id="259" r:id="rId5"/>
    <p:sldId id="260" r:id="rId6"/>
    <p:sldId id="267" r:id="rId7"/>
    <p:sldId id="262" r:id="rId8"/>
    <p:sldId id="264" r:id="rId9"/>
    <p:sldId id="261" r:id="rId10"/>
    <p:sldId id="263" r:id="rId11"/>
    <p:sldId id="265" r:id="rId12"/>
    <p:sldId id="266" r:id="rId13"/>
    <p:sldId id="271" r:id="rId14"/>
    <p:sldId id="268" r:id="rId15"/>
    <p:sldId id="269" r:id="rId16"/>
    <p:sldId id="270"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1218"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9AAD39CA-B206-4E2F-AFD9-0233F38FAE96}" type="datetimeFigureOut">
              <a:rPr lang="en-US" smtClean="0"/>
              <a:t>6/24/2009</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BE155A5A-E395-478A-BE8A-802FAAB271B9}" type="slidenum">
              <a:rPr lang="en-US" smtClean="0"/>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AAD39CA-B206-4E2F-AFD9-0233F38FAE96}" type="datetimeFigureOut">
              <a:rPr lang="en-US" smtClean="0"/>
              <a:t>6/24/2009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155A5A-E395-478A-BE8A-802FAAB271B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AAD39CA-B206-4E2F-AFD9-0233F38FAE96}" type="datetimeFigureOut">
              <a:rPr lang="en-US" smtClean="0"/>
              <a:t>6/24/2009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155A5A-E395-478A-BE8A-802FAAB271B9}" type="slidenum">
              <a:rPr lang="en-US" smtClean="0"/>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9AAD39CA-B206-4E2F-AFD9-0233F38FAE96}" type="datetimeFigureOut">
              <a:rPr lang="en-US" smtClean="0"/>
              <a:t>6/24/2009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155A5A-E395-478A-BE8A-802FAAB271B9}" type="slidenum">
              <a:rPr lang="en-US" smtClean="0"/>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9AAD39CA-B206-4E2F-AFD9-0233F38FAE96}" type="datetimeFigureOut">
              <a:rPr lang="en-US" smtClean="0"/>
              <a:t>6/24/2009</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BE155A5A-E395-478A-BE8A-802FAAB271B9}" type="slidenum">
              <a:rPr lang="en-US" smtClean="0"/>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9AAD39CA-B206-4E2F-AFD9-0233F38FAE96}" type="datetimeFigureOut">
              <a:rPr lang="en-US" smtClean="0"/>
              <a:t>6/24/2009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155A5A-E395-478A-BE8A-802FAAB271B9}" type="slidenum">
              <a:rPr lang="en-US" smtClean="0"/>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9AAD39CA-B206-4E2F-AFD9-0233F38FAE96}" type="datetimeFigureOut">
              <a:rPr lang="en-US" smtClean="0"/>
              <a:t>6/24/2009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155A5A-E395-478A-BE8A-802FAAB271B9}" type="slidenum">
              <a:rPr lang="en-US" smtClean="0"/>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9AAD39CA-B206-4E2F-AFD9-0233F38FAE96}" type="datetimeFigureOut">
              <a:rPr lang="en-US" smtClean="0"/>
              <a:t>6/24/2009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155A5A-E395-478A-BE8A-802FAAB271B9}" type="slidenum">
              <a:rPr lang="en-US" smtClean="0"/>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AD39CA-B206-4E2F-AFD9-0233F38FAE96}" type="datetimeFigureOut">
              <a:rPr lang="en-US" smtClean="0"/>
              <a:t>6/24/2009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155A5A-E395-478A-BE8A-802FAAB271B9}" type="slidenum">
              <a:rPr lang="en-US" smtClean="0"/>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AAD39CA-B206-4E2F-AFD9-0233F38FAE96}" type="datetimeFigureOut">
              <a:rPr lang="en-US" smtClean="0"/>
              <a:t>6/24/2009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155A5A-E395-478A-BE8A-802FAAB271B9}"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AAD39CA-B206-4E2F-AFD9-0233F38FAE96}" type="datetimeFigureOut">
              <a:rPr lang="en-US" smtClean="0"/>
              <a:t>6/24/2009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155A5A-E395-478A-BE8A-802FAAB271B9}" type="slidenum">
              <a:rPr lang="en-US" smtClean="0"/>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9AAD39CA-B206-4E2F-AFD9-0233F38FAE96}" type="datetimeFigureOut">
              <a:rPr lang="en-US" smtClean="0"/>
              <a:t>6/24/2009</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E155A5A-E395-478A-BE8A-802FAAB271B9}" type="slidenum">
              <a:rPr lang="en-US" smtClean="0"/>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Liberalism, Emergent Church, and the “New Age” Christians</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Jesus As The Only Way To God</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C.S. Lewis – Liar, Lunatic or Lord</a:t>
            </a:r>
          </a:p>
          <a:p>
            <a:r>
              <a:rPr lang="en-US" dirty="0" smtClean="0"/>
              <a:t>Jesus’ extraordinary claims about Himself were either true or untrue (e.g. I and the Father are One…)</a:t>
            </a:r>
          </a:p>
          <a:p>
            <a:r>
              <a:rPr lang="en-US" dirty="0" smtClean="0"/>
              <a:t>If  Untrue – then Jesus either knew they were untrue (Liar ) or did not know they were untrue (Lunatic)</a:t>
            </a:r>
          </a:p>
          <a:p>
            <a:r>
              <a:rPr lang="en-US" dirty="0" smtClean="0"/>
              <a:t>If  True – then Jesus is Lord</a:t>
            </a:r>
          </a:p>
          <a:p>
            <a:r>
              <a:rPr lang="en-US" dirty="0" smtClean="0"/>
              <a:t>John 14:6</a:t>
            </a:r>
          </a:p>
          <a:p>
            <a:r>
              <a:rPr lang="en-US" dirty="0" smtClean="0"/>
              <a:t>Acts 4:12</a:t>
            </a:r>
          </a:p>
          <a:p>
            <a:r>
              <a:rPr lang="en-US" dirty="0" smtClean="0"/>
              <a:t>John 10:7,9</a:t>
            </a:r>
          </a:p>
          <a:p>
            <a:r>
              <a:rPr lang="en-US" dirty="0" smtClean="0"/>
              <a:t>1 Peter 3:18</a:t>
            </a:r>
          </a:p>
          <a:p>
            <a:r>
              <a:rPr lang="en-US" dirty="0" smtClean="0"/>
              <a:t>1 John 2:23,  5:11,12</a:t>
            </a:r>
          </a:p>
          <a:p>
            <a:r>
              <a:rPr lang="en-US" dirty="0" smtClean="0"/>
              <a:t>2 John 1:9</a:t>
            </a:r>
          </a:p>
          <a:p>
            <a:r>
              <a:rPr lang="en-US" dirty="0" smtClean="0"/>
              <a:t>Revelation 5:8-10,  7:9-17,  13:7,8;  20:15</a:t>
            </a:r>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Inconvenient Morality</a:t>
            </a:r>
            <a:endParaRPr lang="en-US" dirty="0"/>
          </a:p>
        </p:txBody>
      </p:sp>
      <p:sp>
        <p:nvSpPr>
          <p:cNvPr id="3" name="Content Placeholder 2"/>
          <p:cNvSpPr>
            <a:spLocks noGrp="1"/>
          </p:cNvSpPr>
          <p:nvPr>
            <p:ph sz="quarter" idx="1"/>
          </p:nvPr>
        </p:nvSpPr>
        <p:spPr/>
        <p:txBody>
          <a:bodyPr>
            <a:normAutofit fontScale="92500" lnSpcReduction="20000"/>
          </a:bodyPr>
          <a:lstStyle/>
          <a:p>
            <a:r>
              <a:rPr lang="en-US" sz="2400" dirty="0" smtClean="0"/>
              <a:t>Many liberals and emergent church folk want to change traditional morality and to accommodate current social standards</a:t>
            </a:r>
          </a:p>
          <a:p>
            <a:r>
              <a:rPr lang="en-US" sz="2400" dirty="0" smtClean="0"/>
              <a:t>Sex before marriage, legalized prostitution, homosexuality and alternative sexuality are among the disputed areas:</a:t>
            </a:r>
          </a:p>
          <a:p>
            <a:r>
              <a:rPr lang="en-US" sz="2400" dirty="0" smtClean="0"/>
              <a:t>But the Bible, medical evidence and common sense are in agreement about the destructiveness of sexual immorality:</a:t>
            </a:r>
          </a:p>
          <a:p>
            <a:r>
              <a:rPr lang="en-US" sz="2400" dirty="0" smtClean="0"/>
              <a:t>1 Corinthians 3:16,  5:9-13</a:t>
            </a:r>
          </a:p>
          <a:p>
            <a:r>
              <a:rPr lang="en-US" sz="2400" dirty="0" smtClean="0"/>
              <a:t>1 Corinthians 6:12-20,  </a:t>
            </a:r>
          </a:p>
          <a:p>
            <a:r>
              <a:rPr lang="en-US" sz="2400" dirty="0" smtClean="0"/>
              <a:t>1 Corinthians 9:27,  10:8  </a:t>
            </a:r>
          </a:p>
          <a:p>
            <a:r>
              <a:rPr lang="en-US" sz="2400" dirty="0" smtClean="0"/>
              <a:t>2 Corinthians 6:16, 12:21</a:t>
            </a:r>
          </a:p>
          <a:p>
            <a:r>
              <a:rPr lang="en-US" sz="2400" dirty="0" smtClean="0"/>
              <a:t>Ephesians 2: 21-22 , 5:3-5</a:t>
            </a:r>
          </a:p>
          <a:p>
            <a:r>
              <a:rPr lang="en-US" sz="2400" dirty="0" smtClean="0"/>
              <a:t>1 Thessalonians 4:3</a:t>
            </a:r>
          </a:p>
          <a:p>
            <a:r>
              <a:rPr lang="en-US" sz="2400" dirty="0" smtClean="0"/>
              <a:t>1 Timothy 1:9-10,  Hebrews 13:4</a:t>
            </a:r>
          </a:p>
          <a:p>
            <a:r>
              <a:rPr lang="en-US" sz="2400" dirty="0" smtClean="0"/>
              <a:t>1 Peter 2:5</a:t>
            </a:r>
            <a:endParaRPr lang="en-US"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Pursuit of Holiness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Justification: occurs at conversion ‘just as if I’d never sinned’ – admitted into God’s presences as a son</a:t>
            </a:r>
            <a:br>
              <a:rPr lang="en-US" dirty="0" smtClean="0"/>
            </a:br>
            <a:endParaRPr lang="en-US" dirty="0" smtClean="0"/>
          </a:p>
          <a:p>
            <a:r>
              <a:rPr lang="en-US" dirty="0" smtClean="0"/>
              <a:t>Sanctification:  after conversion, being dedicated to God and being made progressively into His image</a:t>
            </a:r>
            <a:br>
              <a:rPr lang="en-US" dirty="0" smtClean="0"/>
            </a:br>
            <a:endParaRPr lang="en-US" dirty="0" smtClean="0"/>
          </a:p>
          <a:p>
            <a:r>
              <a:rPr lang="en-US" dirty="0" smtClean="0"/>
              <a:t>Grace is given to help us to become holy – grace is NOT a license to sin</a:t>
            </a:r>
            <a:br>
              <a:rPr lang="en-US" dirty="0" smtClean="0"/>
            </a:br>
            <a:endParaRPr lang="en-US" dirty="0" smtClean="0"/>
          </a:p>
          <a:p>
            <a:r>
              <a:rPr lang="en-US" dirty="0" smtClean="0"/>
              <a:t>Ephesians </a:t>
            </a:r>
            <a:r>
              <a:rPr lang="en-US" dirty="0" smtClean="0"/>
              <a:t>1:4, </a:t>
            </a:r>
            <a:r>
              <a:rPr lang="en-US" dirty="0" smtClean="0"/>
              <a:t> 3:14-21,  5:1</a:t>
            </a:r>
          </a:p>
          <a:p>
            <a:r>
              <a:rPr lang="en-US" dirty="0" smtClean="0"/>
              <a:t>1 Peter 1:13-25</a:t>
            </a:r>
          </a:p>
          <a:p>
            <a:r>
              <a:rPr lang="en-US" dirty="0" smtClean="0"/>
              <a:t>2 Peter 1:1-8</a:t>
            </a:r>
          </a:p>
          <a:p>
            <a:r>
              <a:rPr lang="en-US" dirty="0" smtClean="0"/>
              <a:t>Hebrews 12:14</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Cultural Accommodation</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Version 1:  Evangelical Christians are ‘just intolerant fundamentalists’ who ‘need to be more accepting’</a:t>
            </a:r>
            <a:br>
              <a:rPr lang="en-US" dirty="0" smtClean="0"/>
            </a:br>
            <a:endParaRPr lang="en-US" dirty="0" smtClean="0"/>
          </a:p>
          <a:p>
            <a:r>
              <a:rPr lang="en-US" dirty="0" smtClean="0"/>
              <a:t>Version 2:  We need to dress like the world and act like the world in order to reach the world</a:t>
            </a:r>
            <a:br>
              <a:rPr lang="en-US" dirty="0" smtClean="0"/>
            </a:br>
            <a:endParaRPr lang="en-US" dirty="0" smtClean="0"/>
          </a:p>
          <a:p>
            <a:r>
              <a:rPr lang="en-US" dirty="0" smtClean="0"/>
              <a:t>Version 3; Spirituality is constantly evolving as culture is evolving and we must express our spirituality not in the confinement of old Christian morals but in the new patterns of the spirit of the age.</a:t>
            </a:r>
            <a:br>
              <a:rPr lang="en-US" dirty="0" smtClean="0"/>
            </a:br>
            <a:endParaRPr lang="en-US" dirty="0" smtClean="0"/>
          </a:p>
          <a:p>
            <a:r>
              <a:rPr lang="en-US" dirty="0" smtClean="0"/>
              <a:t>Romans 12:1-2,  Ephesians 2:1-3, 4:17-24,  James 1:27, 4:4</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Universal Salvation?</a:t>
            </a:r>
            <a:endParaRPr lang="en-US" dirty="0"/>
          </a:p>
        </p:txBody>
      </p:sp>
      <p:sp>
        <p:nvSpPr>
          <p:cNvPr id="3" name="Content Placeholder 2"/>
          <p:cNvSpPr>
            <a:spLocks noGrp="1"/>
          </p:cNvSpPr>
          <p:nvPr>
            <p:ph sz="quarter" idx="1"/>
          </p:nvPr>
        </p:nvSpPr>
        <p:spPr>
          <a:xfrm>
            <a:off x="457200" y="1219200"/>
            <a:ext cx="8534400" cy="4937760"/>
          </a:xfrm>
        </p:spPr>
        <p:txBody>
          <a:bodyPr>
            <a:normAutofit lnSpcReduction="10000"/>
          </a:bodyPr>
          <a:lstStyle/>
          <a:p>
            <a:r>
              <a:rPr lang="en-US" dirty="0" smtClean="0"/>
              <a:t>They believe:  That God is Love so everyone is saved….</a:t>
            </a:r>
          </a:p>
          <a:p>
            <a:r>
              <a:rPr lang="en-US" dirty="0" smtClean="0"/>
              <a:t>But Jesus says a lot about Hell:</a:t>
            </a:r>
          </a:p>
          <a:p>
            <a:r>
              <a:rPr lang="en-US" dirty="0" smtClean="0"/>
              <a:t>Matthew 5:29,30 ;  10:28 ;  23:15,33 Mark 9:43-49 Luke 12:5</a:t>
            </a:r>
          </a:p>
          <a:p>
            <a:r>
              <a:rPr lang="en-US" dirty="0" smtClean="0"/>
              <a:t>The need to be saved: Mark 16:16;  John 3:16-21, 5:34, 10:9</a:t>
            </a:r>
          </a:p>
          <a:p>
            <a:r>
              <a:rPr lang="en-US" dirty="0" smtClean="0"/>
              <a:t>Jews not saved: Romans 10:1-3</a:t>
            </a:r>
          </a:p>
          <a:p>
            <a:r>
              <a:rPr lang="en-US" dirty="0" smtClean="0"/>
              <a:t>Eternal judgment:  John 5:24-29;  </a:t>
            </a:r>
          </a:p>
          <a:p>
            <a:r>
              <a:rPr lang="en-US" dirty="0" smtClean="0"/>
              <a:t>Revelation 19:20;  20:10-15;  21:8</a:t>
            </a:r>
          </a:p>
          <a:p>
            <a:r>
              <a:rPr lang="en-US" dirty="0" smtClean="0"/>
              <a:t>The Bible does NOT teach universal salvation</a:t>
            </a:r>
          </a:p>
          <a:p>
            <a:r>
              <a:rPr lang="en-US" dirty="0" smtClean="0"/>
              <a:t>There are people who will remain wicked and rebellious and sinful and unbelieving and they will not go to Heaven but will suffer eternal punishment</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Pagan Elements / Blended Religions</a:t>
            </a:r>
            <a:endParaRPr lang="en-US" dirty="0"/>
          </a:p>
        </p:txBody>
      </p:sp>
      <p:sp>
        <p:nvSpPr>
          <p:cNvPr id="3" name="Content Placeholder 2"/>
          <p:cNvSpPr>
            <a:spLocks noGrp="1"/>
          </p:cNvSpPr>
          <p:nvPr>
            <p:ph sz="quarter" idx="1"/>
          </p:nvPr>
        </p:nvSpPr>
        <p:spPr/>
        <p:txBody>
          <a:bodyPr/>
          <a:lstStyle/>
          <a:p>
            <a:r>
              <a:rPr lang="en-US" dirty="0" smtClean="0"/>
              <a:t>“All paths ultimately lead to God…”</a:t>
            </a:r>
          </a:p>
          <a:p>
            <a:r>
              <a:rPr lang="en-US" dirty="0" smtClean="0"/>
              <a:t>But Christians, even in the NT are told to flee from idols</a:t>
            </a:r>
          </a:p>
          <a:p>
            <a:r>
              <a:rPr lang="en-US" dirty="0" smtClean="0"/>
              <a:t>1 Corinthians 5:11, 6:9, 10:1-14</a:t>
            </a:r>
          </a:p>
          <a:p>
            <a:r>
              <a:rPr lang="en-US" dirty="0" smtClean="0"/>
              <a:t>2 Corinthians 6:16</a:t>
            </a:r>
          </a:p>
          <a:p>
            <a:r>
              <a:rPr lang="en-US" dirty="0" smtClean="0"/>
              <a:t>Galatians 5:20</a:t>
            </a:r>
          </a:p>
          <a:p>
            <a:r>
              <a:rPr lang="en-US" dirty="0" smtClean="0"/>
              <a:t>Colossians 3:5</a:t>
            </a:r>
          </a:p>
          <a:p>
            <a:r>
              <a:rPr lang="en-US" dirty="0" smtClean="0"/>
              <a:t>1 Thessalonians 1:9</a:t>
            </a:r>
          </a:p>
          <a:p>
            <a:r>
              <a:rPr lang="en-US" dirty="0" smtClean="0"/>
              <a:t>1 John 5:21</a:t>
            </a:r>
          </a:p>
          <a:p>
            <a:r>
              <a:rPr lang="en-US" dirty="0" smtClean="0"/>
              <a:t>And going back to the Jewish religion was falling away from grace: Galatians 5:1-11</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Christian Gnosticism</a:t>
            </a:r>
            <a:endParaRPr lang="en-US" dirty="0"/>
          </a:p>
        </p:txBody>
      </p:sp>
      <p:sp>
        <p:nvSpPr>
          <p:cNvPr id="3" name="Content Placeholder 2"/>
          <p:cNvSpPr>
            <a:spLocks noGrp="1"/>
          </p:cNvSpPr>
          <p:nvPr>
            <p:ph sz="quarter" idx="1"/>
          </p:nvPr>
        </p:nvSpPr>
        <p:spPr/>
        <p:txBody>
          <a:bodyPr/>
          <a:lstStyle/>
          <a:p>
            <a:r>
              <a:rPr lang="en-US" sz="2400" dirty="0" smtClean="0"/>
              <a:t>Saved by knowledge / awareness  - Gk.  Gnosis</a:t>
            </a:r>
          </a:p>
          <a:p>
            <a:r>
              <a:rPr lang="en-US" sz="2400" dirty="0" smtClean="0"/>
              <a:t>Varies a great deal but enlightenment is the goal</a:t>
            </a:r>
          </a:p>
          <a:p>
            <a:r>
              <a:rPr lang="en-US" sz="2400" dirty="0" smtClean="0"/>
              <a:t>John, 1 John, Ephesians and Colossians plus Apostle’s Creed written in response to early Christian Gnosticism</a:t>
            </a:r>
          </a:p>
          <a:p>
            <a:r>
              <a:rPr lang="en-US" sz="2400" dirty="0" smtClean="0"/>
              <a:t>Frequently a mixture of Christianity, Hinduism and Buddhism</a:t>
            </a:r>
          </a:p>
          <a:p>
            <a:r>
              <a:rPr lang="en-US" sz="2400" dirty="0" smtClean="0"/>
              <a:t>Awareness is separated from actual holiness, daily living, or believing the Bible or certain doctrines about Christ</a:t>
            </a:r>
          </a:p>
          <a:p>
            <a:r>
              <a:rPr lang="en-US" sz="2400" dirty="0" smtClean="0"/>
              <a:t>Denies the human nature of Christ, the Incarnation etc.</a:t>
            </a:r>
          </a:p>
          <a:p>
            <a:r>
              <a:rPr lang="en-US" sz="2400" dirty="0" smtClean="0"/>
              <a:t>“Oneness with the cosmos…”</a:t>
            </a:r>
          </a:p>
          <a:p>
            <a:r>
              <a:rPr lang="en-US" sz="2400" dirty="0" smtClean="0"/>
              <a:t>The self may even be exalted into the position of being God</a:t>
            </a:r>
          </a:p>
          <a:p>
            <a:r>
              <a:rPr lang="en-US" sz="2400" dirty="0" smtClean="0"/>
              <a:t>1 John 1,  Colossians 2:8-23</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28600"/>
            <a:ext cx="8229600" cy="762000"/>
          </a:xfrm>
        </p:spPr>
        <p:txBody>
          <a:bodyPr/>
          <a:lstStyle/>
          <a:p>
            <a:r>
              <a:rPr lang="en-US" dirty="0" smtClean="0"/>
              <a:t>The Twelve Main Issues</a:t>
            </a:r>
            <a:endParaRPr lang="en-US" dirty="0"/>
          </a:p>
        </p:txBody>
      </p:sp>
      <p:sp>
        <p:nvSpPr>
          <p:cNvPr id="4" name="Content Placeholder 3"/>
          <p:cNvSpPr>
            <a:spLocks noGrp="1"/>
          </p:cNvSpPr>
          <p:nvPr>
            <p:ph sz="quarter" idx="1"/>
          </p:nvPr>
        </p:nvSpPr>
        <p:spPr>
          <a:xfrm>
            <a:off x="457200" y="1143000"/>
            <a:ext cx="4041648" cy="2819400"/>
          </a:xfrm>
        </p:spPr>
        <p:txBody>
          <a:bodyPr>
            <a:normAutofit/>
          </a:bodyPr>
          <a:lstStyle/>
          <a:p>
            <a:r>
              <a:rPr lang="en-US" sz="2400" dirty="0" smtClean="0"/>
              <a:t>Intellectual Freedom </a:t>
            </a:r>
          </a:p>
          <a:p>
            <a:r>
              <a:rPr lang="en-US" sz="2400" dirty="0" smtClean="0"/>
              <a:t>Rejection of Absolute Truth</a:t>
            </a:r>
          </a:p>
          <a:p>
            <a:r>
              <a:rPr lang="en-US" sz="2400" dirty="0" smtClean="0"/>
              <a:t>Inventing Your Own Faith</a:t>
            </a:r>
          </a:p>
          <a:p>
            <a:r>
              <a:rPr lang="en-US" sz="2400" dirty="0" smtClean="0"/>
              <a:t>The Miracles In The Bible</a:t>
            </a:r>
          </a:p>
          <a:p>
            <a:r>
              <a:rPr lang="en-US" sz="2400" dirty="0" smtClean="0"/>
              <a:t>The Uniqueness of Christ</a:t>
            </a:r>
            <a:endParaRPr lang="en-US" sz="2400" dirty="0" smtClean="0"/>
          </a:p>
          <a:p>
            <a:r>
              <a:rPr lang="en-US" sz="2400" dirty="0" smtClean="0"/>
              <a:t>The Authority of Scripture</a:t>
            </a:r>
          </a:p>
          <a:p>
            <a:endParaRPr lang="en-US" dirty="0" smtClean="0"/>
          </a:p>
          <a:p>
            <a:pPr>
              <a:buNone/>
            </a:pPr>
            <a:endParaRPr lang="en-US" dirty="0" smtClean="0"/>
          </a:p>
          <a:p>
            <a:endParaRPr lang="en-US" dirty="0" smtClean="0"/>
          </a:p>
          <a:p>
            <a:pPr>
              <a:buNone/>
            </a:pPr>
            <a:endParaRPr lang="en-US" dirty="0" smtClean="0"/>
          </a:p>
          <a:p>
            <a:endParaRPr lang="en-US" dirty="0"/>
          </a:p>
        </p:txBody>
      </p:sp>
      <p:sp>
        <p:nvSpPr>
          <p:cNvPr id="5" name="Content Placeholder 4"/>
          <p:cNvSpPr>
            <a:spLocks noGrp="1"/>
          </p:cNvSpPr>
          <p:nvPr>
            <p:ph sz="quarter" idx="2"/>
          </p:nvPr>
        </p:nvSpPr>
        <p:spPr>
          <a:xfrm>
            <a:off x="4648200" y="1143000"/>
            <a:ext cx="4041648" cy="2743200"/>
          </a:xfrm>
        </p:spPr>
        <p:txBody>
          <a:bodyPr>
            <a:normAutofit/>
          </a:bodyPr>
          <a:lstStyle/>
          <a:p>
            <a:r>
              <a:rPr lang="en-US" sz="2400" dirty="0" smtClean="0"/>
              <a:t>Free Sexuality</a:t>
            </a:r>
          </a:p>
          <a:p>
            <a:r>
              <a:rPr lang="en-US" sz="2400" dirty="0" smtClean="0"/>
              <a:t>Questioning </a:t>
            </a:r>
            <a:r>
              <a:rPr lang="en-US" sz="2400" dirty="0" smtClean="0"/>
              <a:t>Holiness</a:t>
            </a:r>
            <a:endParaRPr lang="en-US" sz="2400" dirty="0" smtClean="0"/>
          </a:p>
          <a:p>
            <a:r>
              <a:rPr lang="en-US" sz="2400" dirty="0" smtClean="0"/>
              <a:t>Cultural Accommodation </a:t>
            </a:r>
            <a:endParaRPr lang="en-US" sz="2400" dirty="0" smtClean="0"/>
          </a:p>
          <a:p>
            <a:r>
              <a:rPr lang="en-US" sz="2400" dirty="0" smtClean="0"/>
              <a:t>Universal Salvation</a:t>
            </a:r>
          </a:p>
          <a:p>
            <a:r>
              <a:rPr lang="en-US" sz="2400" dirty="0" smtClean="0"/>
              <a:t>Incorporation of Paganism</a:t>
            </a:r>
          </a:p>
          <a:p>
            <a:r>
              <a:rPr lang="en-US" sz="2400" dirty="0" smtClean="0"/>
              <a:t>Christian Gnosticism</a:t>
            </a:r>
            <a:endParaRPr lang="en-US" sz="2400" dirty="0" smtClean="0"/>
          </a:p>
          <a:p>
            <a:endParaRPr lang="en-US" dirty="0" smtClean="0"/>
          </a:p>
          <a:p>
            <a:pPr>
              <a:buNone/>
            </a:pPr>
            <a:endParaRPr lang="en-US" dirty="0" smtClean="0"/>
          </a:p>
          <a:p>
            <a:endParaRPr lang="en-US" dirty="0" smtClean="0"/>
          </a:p>
          <a:p>
            <a:endParaRPr lang="en-US" dirty="0" smtClean="0"/>
          </a:p>
          <a:p>
            <a:endParaRPr lang="en-US" dirty="0"/>
          </a:p>
        </p:txBody>
      </p:sp>
      <p:sp>
        <p:nvSpPr>
          <p:cNvPr id="6" name="TextBox 5"/>
          <p:cNvSpPr txBox="1"/>
          <p:nvPr/>
        </p:nvSpPr>
        <p:spPr>
          <a:xfrm>
            <a:off x="533400" y="3886200"/>
            <a:ext cx="8305800" cy="2554545"/>
          </a:xfrm>
          <a:prstGeom prst="rect">
            <a:avLst/>
          </a:prstGeom>
          <a:noFill/>
        </p:spPr>
        <p:txBody>
          <a:bodyPr wrap="square" rtlCol="0">
            <a:spAutoFit/>
          </a:bodyPr>
          <a:lstStyle/>
          <a:p>
            <a:r>
              <a:rPr lang="en-US" sz="2000" b="1" dirty="0" smtClean="0"/>
              <a:t>Liberals:   </a:t>
            </a:r>
            <a:r>
              <a:rPr lang="en-US" sz="2000" dirty="0" smtClean="0"/>
              <a:t>Came after the Enlightenment, Reason more important than Faith,   strongest in late 1800s and 1900’s to 1970 or so, very skeptical regarding Scripture, miracles, the supernatural etc. Unbelieving Christianity.</a:t>
            </a:r>
          </a:p>
          <a:p>
            <a:endParaRPr lang="en-US" sz="2000" dirty="0"/>
          </a:p>
          <a:p>
            <a:r>
              <a:rPr lang="en-US" sz="2000" b="1" dirty="0" smtClean="0"/>
              <a:t>Emergent Church:  </a:t>
            </a:r>
            <a:r>
              <a:rPr lang="en-US" sz="2000" dirty="0" smtClean="0"/>
              <a:t>Trying to reinvent Christianity and make it ‘more relevant to the culture’. Tolerance and acceptance are very important,  opposed to ‘fundamentalism’. Shares many doctrinal points with the Liberals. </a:t>
            </a:r>
          </a:p>
          <a:p>
            <a:r>
              <a:rPr lang="en-US" sz="2000" dirty="0" smtClean="0"/>
              <a:t>Worldly Christianity.</a:t>
            </a:r>
            <a:endParaRPr lang="en-US"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Faith, Doubt, Unbelief….</a:t>
            </a:r>
            <a:endParaRPr lang="en-US" dirty="0"/>
          </a:p>
        </p:txBody>
      </p:sp>
      <p:sp>
        <p:nvSpPr>
          <p:cNvPr id="3" name="Content Placeholder 2"/>
          <p:cNvSpPr>
            <a:spLocks noGrp="1"/>
          </p:cNvSpPr>
          <p:nvPr>
            <p:ph sz="quarter" idx="1"/>
          </p:nvPr>
        </p:nvSpPr>
        <p:spPr>
          <a:xfrm>
            <a:off x="76200" y="1295400"/>
            <a:ext cx="8915400" cy="5410200"/>
          </a:xfrm>
        </p:spPr>
        <p:txBody>
          <a:bodyPr>
            <a:normAutofit/>
          </a:bodyPr>
          <a:lstStyle/>
          <a:p>
            <a:r>
              <a:rPr lang="en-US" b="1" dirty="0" smtClean="0"/>
              <a:t>Faith</a:t>
            </a:r>
            <a:r>
              <a:rPr lang="en-US" dirty="0" smtClean="0"/>
              <a:t> = </a:t>
            </a:r>
            <a:r>
              <a:rPr lang="en-US" sz="2800" dirty="0" smtClean="0"/>
              <a:t>Believing What God Has Said</a:t>
            </a:r>
            <a:br>
              <a:rPr lang="en-US" sz="2800" dirty="0" smtClean="0"/>
            </a:br>
            <a:endParaRPr lang="en-US" sz="2800" dirty="0" smtClean="0"/>
          </a:p>
          <a:p>
            <a:r>
              <a:rPr lang="en-US" b="1" dirty="0" smtClean="0"/>
              <a:t>Doubt</a:t>
            </a:r>
            <a:r>
              <a:rPr lang="en-US" dirty="0" smtClean="0"/>
              <a:t> = </a:t>
            </a:r>
            <a:r>
              <a:rPr lang="en-US" sz="2800" dirty="0" smtClean="0"/>
              <a:t>Being Hesitant To Act On What God Has Said</a:t>
            </a:r>
            <a:br>
              <a:rPr lang="en-US" sz="2800" dirty="0" smtClean="0"/>
            </a:br>
            <a:endParaRPr lang="en-US" sz="2800" dirty="0" smtClean="0"/>
          </a:p>
          <a:p>
            <a:r>
              <a:rPr lang="en-US" b="1" dirty="0" smtClean="0"/>
              <a:t>Unbelief</a:t>
            </a:r>
            <a:r>
              <a:rPr lang="en-US" dirty="0" smtClean="0"/>
              <a:t> = </a:t>
            </a:r>
            <a:r>
              <a:rPr lang="en-US" sz="2800" dirty="0" smtClean="0"/>
              <a:t>Refusing To Believe What God Has Said</a:t>
            </a:r>
            <a:br>
              <a:rPr lang="en-US" sz="2800" dirty="0" smtClean="0"/>
            </a:br>
            <a:endParaRPr lang="en-US" sz="2800" dirty="0" smtClean="0"/>
          </a:p>
          <a:p>
            <a:r>
              <a:rPr lang="en-US" b="1" dirty="0" smtClean="0"/>
              <a:t>Rebellion</a:t>
            </a:r>
            <a:r>
              <a:rPr lang="en-US" dirty="0" smtClean="0"/>
              <a:t> = </a:t>
            </a:r>
            <a:r>
              <a:rPr lang="en-US" sz="2800" dirty="0" smtClean="0"/>
              <a:t>Doing The Opposite Of What God Has Said</a:t>
            </a:r>
            <a:br>
              <a:rPr lang="en-US" sz="2800" dirty="0" smtClean="0"/>
            </a:br>
            <a:endParaRPr lang="en-US" sz="2800" dirty="0" smtClean="0"/>
          </a:p>
          <a:p>
            <a:r>
              <a:rPr lang="en-US" b="1" dirty="0" smtClean="0"/>
              <a:t>Presumption</a:t>
            </a:r>
            <a:r>
              <a:rPr lang="en-US" sz="2800" dirty="0" smtClean="0"/>
              <a:t> = </a:t>
            </a:r>
            <a:r>
              <a:rPr lang="en-US" sz="2800" dirty="0" smtClean="0"/>
              <a:t>Making Up A “Word” From God</a:t>
            </a:r>
            <a:br>
              <a:rPr lang="en-US" sz="2800" dirty="0" smtClean="0"/>
            </a:br>
            <a:endParaRPr lang="en-US" sz="2800" dirty="0" smtClean="0"/>
          </a:p>
          <a:p>
            <a:r>
              <a:rPr lang="en-US" sz="2800" i="1" dirty="0" smtClean="0"/>
              <a:t>Rebellion often masks itself as doubt or as an ‘alternative faith’</a:t>
            </a:r>
            <a:endParaRPr lang="en-US" sz="2800" i="1" dirty="0" smtClean="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Liberalism: Faith and Reason</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Faith lays the framework of our mind</a:t>
            </a:r>
            <a:br>
              <a:rPr lang="en-US" dirty="0" smtClean="0"/>
            </a:br>
            <a:endParaRPr lang="en-US" dirty="0" smtClean="0"/>
          </a:p>
          <a:p>
            <a:r>
              <a:rPr lang="en-US" dirty="0" smtClean="0"/>
              <a:t> Reason does the ‘thinking’ within that framework</a:t>
            </a:r>
            <a:br>
              <a:rPr lang="en-US" dirty="0" smtClean="0"/>
            </a:br>
            <a:endParaRPr lang="en-US" dirty="0" smtClean="0"/>
          </a:p>
          <a:p>
            <a:r>
              <a:rPr lang="en-US" dirty="0" smtClean="0"/>
              <a:t>Logic is only as accurate as its starting assumptions, axioms, propositions and presuppositions.</a:t>
            </a:r>
            <a:br>
              <a:rPr lang="en-US" dirty="0" smtClean="0"/>
            </a:br>
            <a:endParaRPr lang="en-US" dirty="0" smtClean="0"/>
          </a:p>
          <a:p>
            <a:r>
              <a:rPr lang="en-US" dirty="0" smtClean="0"/>
              <a:t>Faith enables us to access information that is ‘outside the box’ of formal reasoning – we call this information revelation:  Matthew 11:25-27, 16:13-19, Luke 2;26,</a:t>
            </a:r>
            <a:br>
              <a:rPr lang="en-US" dirty="0" smtClean="0"/>
            </a:br>
            <a:r>
              <a:rPr lang="en-US" dirty="0" smtClean="0"/>
              <a:t>Luke 10;21,22  John 1:18, 14:21-26, 17:6, Romans 16;26</a:t>
            </a:r>
            <a:r>
              <a:rPr lang="en-US" dirty="0" smtClean="0"/>
              <a:t/>
            </a:r>
            <a:br>
              <a:rPr lang="en-US" dirty="0" smtClean="0"/>
            </a:br>
            <a:r>
              <a:rPr lang="en-US" dirty="0" smtClean="0"/>
              <a:t>1 Corinthians 2:9-16</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State Of The Mind…</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t>Adam’s mind was good – his faith framework was intact but it was ‘empty’</a:t>
            </a:r>
            <a:br>
              <a:rPr lang="en-US" dirty="0" smtClean="0"/>
            </a:br>
            <a:endParaRPr lang="en-US" dirty="0" smtClean="0"/>
          </a:p>
          <a:p>
            <a:r>
              <a:rPr lang="en-US" dirty="0" smtClean="0"/>
              <a:t>After the fall the mind of man became distorted and was hostile toward God and inventive of evil:  Genesis 6:5,6 Colossians 1:21, Romans 1:30</a:t>
            </a:r>
            <a:br>
              <a:rPr lang="en-US" dirty="0" smtClean="0"/>
            </a:br>
            <a:endParaRPr lang="en-US" dirty="0" smtClean="0"/>
          </a:p>
          <a:p>
            <a:r>
              <a:rPr lang="en-US" dirty="0" smtClean="0"/>
              <a:t>Now we need to ‘renew our mind’: Romans 12:1,2</a:t>
            </a:r>
            <a:br>
              <a:rPr lang="en-US" dirty="0" smtClean="0"/>
            </a:br>
            <a:endParaRPr lang="en-US" dirty="0" smtClean="0"/>
          </a:p>
          <a:p>
            <a:r>
              <a:rPr lang="en-US" dirty="0" smtClean="0"/>
              <a:t>This is done by ‘setting it on the things of the Spirit’ : </a:t>
            </a:r>
            <a:br>
              <a:rPr lang="en-US" dirty="0" smtClean="0"/>
            </a:br>
            <a:r>
              <a:rPr lang="en-US" dirty="0" smtClean="0"/>
              <a:t>Romans 8:4-6</a:t>
            </a:r>
            <a:br>
              <a:rPr lang="en-US" dirty="0" smtClean="0"/>
            </a:br>
            <a:endParaRPr lang="en-US" dirty="0" smtClean="0"/>
          </a:p>
          <a:p>
            <a:r>
              <a:rPr lang="en-US" dirty="0" smtClean="0"/>
              <a:t>The renewed mind will be powerful in reasoning, logic, and thought e.g. Paul,  Augustine,  Luther,  Spurgeon, C.S. Lewis but it will do so out of godly faith</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Liberalism: Questioning Miracles &amp; The Resurrection</a:t>
            </a:r>
            <a:endParaRPr lang="en-US" dirty="0"/>
          </a:p>
        </p:txBody>
      </p:sp>
      <p:sp>
        <p:nvSpPr>
          <p:cNvPr id="3" name="Content Placeholder 2"/>
          <p:cNvSpPr>
            <a:spLocks noGrp="1"/>
          </p:cNvSpPr>
          <p:nvPr>
            <p:ph sz="quarter" idx="1"/>
          </p:nvPr>
        </p:nvSpPr>
        <p:spPr/>
        <p:txBody>
          <a:bodyPr>
            <a:normAutofit/>
          </a:bodyPr>
          <a:lstStyle/>
          <a:p>
            <a:r>
              <a:rPr lang="en-US" sz="2400" dirty="0" smtClean="0"/>
              <a:t>By saying that miracles are impossible you are reducing the possibilities in the Universe to the limits of your own imagination and knowledge</a:t>
            </a:r>
          </a:p>
          <a:p>
            <a:r>
              <a:rPr lang="en-US" sz="2400" dirty="0" smtClean="0"/>
              <a:t>You are saying that there ‘is nothing outside the box’</a:t>
            </a:r>
          </a:p>
          <a:p>
            <a:r>
              <a:rPr lang="en-US" sz="2400" dirty="0" smtClean="0"/>
              <a:t>You are also invalidating the testimonies of many people who claim to have experienced miracles both large and small</a:t>
            </a:r>
          </a:p>
          <a:p>
            <a:r>
              <a:rPr lang="en-US" sz="2400" dirty="0" smtClean="0"/>
              <a:t>If a Christian decided not to believe in the Resurrection then that has SERIOUS theological and spiritual consequences:</a:t>
            </a:r>
          </a:p>
          <a:p>
            <a:r>
              <a:rPr lang="en-US" sz="2400" dirty="0" smtClean="0"/>
              <a:t>Mark 12:18-27</a:t>
            </a:r>
          </a:p>
          <a:p>
            <a:r>
              <a:rPr lang="en-US" sz="2400" dirty="0" smtClean="0"/>
              <a:t>1 Corinthians 15:12-19</a:t>
            </a:r>
          </a:p>
          <a:p>
            <a:r>
              <a:rPr lang="en-US" sz="2400" dirty="0" smtClean="0"/>
              <a:t>2 Timothy 3:1-7 (esp. verse 5)</a:t>
            </a:r>
          </a:p>
          <a:p>
            <a:endParaRPr lang="en-US" sz="2400" dirty="0" smtClean="0"/>
          </a:p>
          <a:p>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“Right” To Invent Your Own Faith</a:t>
            </a:r>
            <a:endParaRPr lang="en-US" dirty="0"/>
          </a:p>
        </p:txBody>
      </p:sp>
      <p:sp>
        <p:nvSpPr>
          <p:cNvPr id="3" name="Content Placeholder 2"/>
          <p:cNvSpPr>
            <a:spLocks noGrp="1"/>
          </p:cNvSpPr>
          <p:nvPr>
            <p:ph sz="quarter" idx="1"/>
          </p:nvPr>
        </p:nvSpPr>
        <p:spPr/>
        <p:txBody>
          <a:bodyPr>
            <a:normAutofit fontScale="92500"/>
          </a:bodyPr>
          <a:lstStyle/>
          <a:p>
            <a:r>
              <a:rPr lang="en-US" dirty="0" smtClean="0"/>
              <a:t>While this is a constitutional right, </a:t>
            </a:r>
            <a:r>
              <a:rPr lang="en-US" dirty="0" smtClean="0"/>
              <a:t> </a:t>
            </a:r>
            <a:r>
              <a:rPr lang="en-US" dirty="0" smtClean="0"/>
              <a:t>that does not mean that the faith which you invent is TRUE</a:t>
            </a:r>
          </a:p>
          <a:p>
            <a:r>
              <a:rPr lang="en-US" dirty="0" smtClean="0"/>
              <a:t>The fact that you like your ideas does not mean that they will work, or that they will bring eternal life.</a:t>
            </a:r>
          </a:p>
          <a:p>
            <a:r>
              <a:rPr lang="en-US" dirty="0" smtClean="0"/>
              <a:t>True = Aligned With The Facts</a:t>
            </a:r>
          </a:p>
          <a:p>
            <a:r>
              <a:rPr lang="en-US" dirty="0" smtClean="0"/>
              <a:t>Objective Truth = Inter-subjectively Testable (Resurrection)</a:t>
            </a:r>
          </a:p>
          <a:p>
            <a:r>
              <a:rPr lang="en-US" dirty="0" smtClean="0"/>
              <a:t>You cannot just play ‘cut and paste’ with the Bible and your favorite philosophers and get something that is true. It must also match with reality</a:t>
            </a:r>
          </a:p>
          <a:p>
            <a:r>
              <a:rPr lang="en-US" dirty="0" smtClean="0"/>
              <a:t>There are still individual facts that are absolutely true</a:t>
            </a:r>
          </a:p>
          <a:p>
            <a:r>
              <a:rPr lang="en-US" dirty="0" smtClean="0"/>
              <a:t>Functioning in everyday life requires the recognition of absolute factuality and truth and its appropriate use</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Is The Bible Reliable?</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The fulfillments of the OT prophecies</a:t>
            </a:r>
          </a:p>
          <a:p>
            <a:r>
              <a:rPr lang="en-US" dirty="0" smtClean="0"/>
              <a:t>The very specificity of it </a:t>
            </a:r>
            <a:r>
              <a:rPr lang="en-US" dirty="0" err="1" smtClean="0"/>
              <a:t>e.g</a:t>
            </a:r>
            <a:r>
              <a:rPr lang="en-US" dirty="0" smtClean="0"/>
              <a:t>  </a:t>
            </a:r>
            <a:r>
              <a:rPr lang="en-US" dirty="0" err="1" smtClean="0"/>
              <a:t>Tyre</a:t>
            </a:r>
            <a:r>
              <a:rPr lang="en-US" dirty="0" smtClean="0"/>
              <a:t> to be a place where fishermen spread their nets</a:t>
            </a:r>
          </a:p>
          <a:p>
            <a:r>
              <a:rPr lang="en-US" dirty="0" smtClean="0"/>
              <a:t>The hundreds of prophecies fulfilled in Christ</a:t>
            </a:r>
          </a:p>
          <a:p>
            <a:r>
              <a:rPr lang="en-US" dirty="0" smtClean="0"/>
              <a:t>The return of Israel to the land</a:t>
            </a:r>
          </a:p>
          <a:p>
            <a:r>
              <a:rPr lang="en-US" dirty="0" smtClean="0"/>
              <a:t>The Gog and </a:t>
            </a:r>
            <a:r>
              <a:rPr lang="en-US" dirty="0" err="1" smtClean="0"/>
              <a:t>Magog</a:t>
            </a:r>
            <a:r>
              <a:rPr lang="en-US" dirty="0" smtClean="0"/>
              <a:t> coalition that we can see assembling now for the first time in history</a:t>
            </a:r>
          </a:p>
          <a:p>
            <a:r>
              <a:rPr lang="en-US" dirty="0" smtClean="0"/>
              <a:t>The deep teachings and morals – that work and have proved themselves a good foundation for society</a:t>
            </a:r>
          </a:p>
          <a:p>
            <a:r>
              <a:rPr lang="en-US" dirty="0" smtClean="0"/>
              <a:t>Historical and archaeological accuracy</a:t>
            </a:r>
          </a:p>
          <a:p>
            <a:r>
              <a:rPr lang="en-US" dirty="0" smtClean="0"/>
              <a:t>Josh McDowell – Evidence That Demands A Verdict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Question Of  The True Religion….</a:t>
            </a:r>
            <a:endParaRPr lang="en-US" dirty="0"/>
          </a:p>
        </p:txBody>
      </p:sp>
      <p:sp>
        <p:nvSpPr>
          <p:cNvPr id="3" name="Content Placeholder 2"/>
          <p:cNvSpPr>
            <a:spLocks noGrp="1"/>
          </p:cNvSpPr>
          <p:nvPr>
            <p:ph sz="quarter" idx="1"/>
          </p:nvPr>
        </p:nvSpPr>
        <p:spPr>
          <a:xfrm>
            <a:off x="457200" y="1219200"/>
            <a:ext cx="8229600" cy="5486400"/>
          </a:xfrm>
        </p:spPr>
        <p:txBody>
          <a:bodyPr>
            <a:normAutofit fontScale="92500" lnSpcReduction="20000"/>
          </a:bodyPr>
          <a:lstStyle/>
          <a:p>
            <a:r>
              <a:rPr lang="en-US" dirty="0" smtClean="0"/>
              <a:t>What is the True Religion of the One Creator God?</a:t>
            </a:r>
            <a:br>
              <a:rPr lang="en-US" dirty="0" smtClean="0"/>
            </a:br>
            <a:endParaRPr lang="en-US" dirty="0" smtClean="0"/>
          </a:p>
          <a:p>
            <a:r>
              <a:rPr lang="en-US" dirty="0" smtClean="0"/>
              <a:t>Since God is One and He is the Creator then His true religion will be in harmony with His Creation.  His true religion will also not make statements that are completely contradictory to the well established facts about His Creation.</a:t>
            </a:r>
          </a:p>
          <a:p>
            <a:endParaRPr lang="en-US" dirty="0" smtClean="0"/>
          </a:p>
          <a:p>
            <a:r>
              <a:rPr lang="en-US" dirty="0" smtClean="0"/>
              <a:t>His religion should be able to be pursued by all people - not just an elite few. </a:t>
            </a:r>
            <a:r>
              <a:rPr lang="en-US" dirty="0" smtClean="0"/>
              <a:t/>
            </a:r>
            <a:br>
              <a:rPr lang="en-US" dirty="0" smtClean="0"/>
            </a:br>
            <a:endParaRPr lang="en-US" dirty="0" smtClean="0"/>
          </a:p>
          <a:p>
            <a:r>
              <a:rPr lang="en-US" dirty="0" smtClean="0"/>
              <a:t>His religion when fully pursued by all people everywhere should allow His Creation to fully function and should not destroy or impair Creation or cause society to collapse. </a:t>
            </a:r>
          </a:p>
          <a:p>
            <a:endParaRPr lang="en-US" dirty="0" smtClean="0"/>
          </a:p>
          <a:p>
            <a:r>
              <a:rPr lang="en-US" dirty="0" smtClean="0"/>
              <a:t>Since God is the Creator of life then His religion should make people more fully alive in their inmost beings</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245</TotalTime>
  <Words>986</Words>
  <Application>Microsoft Office PowerPoint</Application>
  <PresentationFormat>On-screen Show (4:3)</PresentationFormat>
  <Paragraphs>142</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Origin</vt:lpstr>
      <vt:lpstr>Liberalism, Emergent Church, and the “New Age” Christians</vt:lpstr>
      <vt:lpstr>The Twelve Main Issues</vt:lpstr>
      <vt:lpstr>Faith, Doubt, Unbelief….</vt:lpstr>
      <vt:lpstr>Liberalism: Faith and Reason</vt:lpstr>
      <vt:lpstr>The State Of The Mind…</vt:lpstr>
      <vt:lpstr>Liberalism: Questioning Miracles &amp; The Resurrection</vt:lpstr>
      <vt:lpstr>The “Right” To Invent Your Own Faith</vt:lpstr>
      <vt:lpstr>But Is The Bible Reliable?</vt:lpstr>
      <vt:lpstr>The Question Of  The True Religion….</vt:lpstr>
      <vt:lpstr>Jesus As The Only Way To God</vt:lpstr>
      <vt:lpstr>Inconvenient Morality</vt:lpstr>
      <vt:lpstr>The Pursuit of Holiness</vt:lpstr>
      <vt:lpstr>Cultural Accommodation</vt:lpstr>
      <vt:lpstr>Universal Salvation?</vt:lpstr>
      <vt:lpstr>Pagan Elements / Blended Religions</vt:lpstr>
      <vt:lpstr>Christian Gnosticism</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Liberalism, Emergent church, and the “New Age” Christians</dc:title>
  <dc:creator>John Edmiston</dc:creator>
  <cp:lastModifiedBy>John Edmiston</cp:lastModifiedBy>
  <cp:revision>28</cp:revision>
  <dcterms:created xsi:type="dcterms:W3CDTF">2009-06-24T18:00:18Z</dcterms:created>
  <dcterms:modified xsi:type="dcterms:W3CDTF">2009-06-24T22:05:44Z</dcterms:modified>
</cp:coreProperties>
</file>